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A85B6-4A5F-4BBF-A41A-92F95E091518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03B32-38A0-4C90-9326-750747FE13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b="1" u="sng" dirty="0" smtClean="0"/>
              <a:t>Tissues</a:t>
            </a:r>
            <a:endParaRPr lang="en-US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192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 </a:t>
            </a:r>
            <a:r>
              <a:rPr lang="en-US" sz="3200" b="1" dirty="0" smtClean="0">
                <a:sym typeface="Symbol"/>
              </a:rPr>
              <a:t>Complex animals like humans are made up of many different kinds of cells with different structures and functions</a:t>
            </a:r>
            <a:endParaRPr lang="en-US" sz="32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600" y="3352800"/>
            <a:ext cx="85344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Tissue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 a group of cells with similar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latin typeface="+mj-lt"/>
                <a:ea typeface="+mj-ea"/>
                <a:cs typeface="+mj-cs"/>
              </a:rPr>
              <a:t> </a:t>
            </a:r>
            <a:r>
              <a:rPr lang="en-US" sz="3600" b="1" dirty="0" smtClean="0">
                <a:latin typeface="+mj-lt"/>
                <a:ea typeface="+mj-ea"/>
                <a:cs typeface="+mj-cs"/>
              </a:rPr>
              <a:t>   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structure and function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Types of Animal Tissues</a:t>
            </a:r>
            <a:endParaRPr lang="en-US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981200"/>
            <a:ext cx="7848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1) Epithelial Tissue: </a:t>
            </a:r>
            <a:r>
              <a:rPr lang="en-US" sz="3200" dirty="0" smtClean="0"/>
              <a:t> line the body surface and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   internal organs</a:t>
            </a:r>
          </a:p>
          <a:p>
            <a:r>
              <a:rPr lang="en-US" sz="3200" b="1" dirty="0" smtClean="0">
                <a:sym typeface="Symbol"/>
              </a:rPr>
              <a:t>       </a:t>
            </a:r>
            <a:r>
              <a:rPr lang="en-US" sz="3200" b="1" dirty="0" smtClean="0"/>
              <a:t> functions:  act as a protective barrier,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may secrete or absorb materials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723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There are FOUR types of animal tissues: 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419600"/>
            <a:ext cx="7848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2) Muscle Tissue: </a:t>
            </a:r>
            <a:r>
              <a:rPr lang="en-US" sz="3200" dirty="0" smtClean="0"/>
              <a:t> designed to change their shape by lengthening or shortening</a:t>
            </a:r>
          </a:p>
          <a:p>
            <a:r>
              <a:rPr lang="en-US" sz="3200" b="1" dirty="0" smtClean="0">
                <a:sym typeface="Symbol"/>
              </a:rPr>
              <a:t>       </a:t>
            </a:r>
            <a:r>
              <a:rPr lang="en-US" sz="3200" b="1" dirty="0" smtClean="0"/>
              <a:t> functions:  allow movement of limbs and walls of internal organs (</a:t>
            </a:r>
            <a:r>
              <a:rPr lang="en-US" sz="3200" b="1" dirty="0" err="1" smtClean="0"/>
              <a:t>eg</a:t>
            </a:r>
            <a:r>
              <a:rPr lang="en-US" sz="3200" b="1" dirty="0" smtClean="0"/>
              <a:t>. Stomach)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7848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3) Nervous Tissue: </a:t>
            </a:r>
            <a:r>
              <a:rPr lang="en-US" sz="3200" dirty="0" smtClean="0"/>
              <a:t> made of cells called neurons with long finger-like projections</a:t>
            </a:r>
          </a:p>
          <a:p>
            <a:r>
              <a:rPr lang="en-US" sz="3200" b="1" dirty="0" smtClean="0">
                <a:sym typeface="Symbol"/>
              </a:rPr>
              <a:t>       </a:t>
            </a:r>
            <a:r>
              <a:rPr lang="en-US" sz="3200" b="1" dirty="0" smtClean="0"/>
              <a:t> functions:  receive, send signals and </a:t>
            </a:r>
          </a:p>
          <a:p>
            <a:r>
              <a:rPr lang="en-US" sz="3200" b="1" dirty="0"/>
              <a:t>  </a:t>
            </a:r>
            <a:r>
              <a:rPr lang="en-US" sz="3200" b="1" dirty="0" smtClean="0"/>
              <a:t>      coordinate body actions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3429000"/>
            <a:ext cx="7848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4) Connective Tissue: </a:t>
            </a:r>
            <a:r>
              <a:rPr lang="en-US" sz="3200" dirty="0" smtClean="0"/>
              <a:t> made of cells surrounded in some sort of matrix (liquid, mineral, elastic)</a:t>
            </a:r>
          </a:p>
          <a:p>
            <a:r>
              <a:rPr lang="en-US" sz="3200" b="1" dirty="0" smtClean="0">
                <a:sym typeface="Symbol"/>
              </a:rPr>
              <a:t>       </a:t>
            </a:r>
            <a:r>
              <a:rPr lang="en-US" sz="3200" b="1" dirty="0" smtClean="0"/>
              <a:t> functions:  strengthens, connects and 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  supports the body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09600"/>
            <a:ext cx="7391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Assignment:</a:t>
            </a:r>
            <a:r>
              <a:rPr lang="en-US" sz="2800" b="1" dirty="0" smtClean="0"/>
              <a:t>  Animal Tissue Scavenger Hunt</a:t>
            </a:r>
          </a:p>
          <a:p>
            <a:endParaRPr lang="en-US" sz="2800" b="1" dirty="0"/>
          </a:p>
          <a:p>
            <a:r>
              <a:rPr lang="en-US" sz="2800" b="1" dirty="0" smtClean="0"/>
              <a:t>Your quest is to correctly identify and determine the specific function of NINE different types of tissue cells found in the human body!</a:t>
            </a:r>
          </a:p>
          <a:p>
            <a:endParaRPr lang="en-US" sz="2800" b="1" dirty="0"/>
          </a:p>
          <a:p>
            <a:r>
              <a:rPr lang="en-US" sz="2800" b="1" dirty="0" smtClean="0"/>
              <a:t>You will be given THREE minutes at each station to correctly identify each mystery tissue and to complete the description of its function!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219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Tissues</vt:lpstr>
      <vt:lpstr>Types of Animal Tissues</vt:lpstr>
      <vt:lpstr>Slide 3</vt:lpstr>
      <vt:lpstr>Slide 4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Tissues</dc:title>
  <dc:creator>Linda</dc:creator>
  <cp:lastModifiedBy>Linda</cp:lastModifiedBy>
  <cp:revision>3</cp:revision>
  <dcterms:created xsi:type="dcterms:W3CDTF">2011-12-06T10:47:59Z</dcterms:created>
  <dcterms:modified xsi:type="dcterms:W3CDTF">2011-12-07T01:39:09Z</dcterms:modified>
</cp:coreProperties>
</file>